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9" r:id="rId6"/>
    <p:sldId id="280" r:id="rId7"/>
    <p:sldId id="259" r:id="rId8"/>
    <p:sldId id="281" r:id="rId9"/>
    <p:sldId id="265" r:id="rId10"/>
    <p:sldId id="266" r:id="rId11"/>
    <p:sldId id="270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2" autoAdjust="0"/>
    <p:restoredTop sz="86408" autoAdjust="0"/>
  </p:normalViewPr>
  <p:slideViewPr>
    <p:cSldViewPr snapToGrid="0">
      <p:cViewPr varScale="1">
        <p:scale>
          <a:sx n="71" d="100"/>
          <a:sy n="71" d="100"/>
        </p:scale>
        <p:origin x="648" y="58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2/25/2024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6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7BE1-D586-49AE-B2E6-EE426AA23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D15A25-1111-478B-8F77-D992652C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rog head in a pond&#10;&#10;Description automatically generated">
            <a:extLst>
              <a:ext uri="{FF2B5EF4-FFF2-40B4-BE49-F238E27FC236}">
                <a16:creationId xmlns:a16="http://schemas.microsoft.com/office/drawing/2014/main" id="{684610BA-0100-CE62-4D5E-46929D8C9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6" r="11571"/>
          <a:stretch/>
        </p:blipFill>
        <p:spPr>
          <a:xfrm>
            <a:off x="-5882" y="-69850"/>
            <a:ext cx="7535333" cy="69977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2" y="3025970"/>
            <a:ext cx="6389027" cy="5601790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Mcpuddock</a:t>
            </a:r>
            <a:r>
              <a:rPr lang="en-US" dirty="0">
                <a:solidFill>
                  <a:schemeClr val="tx1"/>
                </a:solidFill>
              </a:rPr>
              <a:t> development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09D09-2937-4053-9CD6-3131EABB0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/>
          <a:lstStyle/>
          <a:p>
            <a:r>
              <a:rPr lang="en-US" dirty="0"/>
              <a:t>Oleg</a:t>
            </a:r>
          </a:p>
          <a:p>
            <a:r>
              <a:rPr lang="en-US" dirty="0"/>
              <a:t>Jake</a:t>
            </a:r>
          </a:p>
          <a:p>
            <a:r>
              <a:rPr lang="en-US" dirty="0"/>
              <a:t>Luca</a:t>
            </a:r>
          </a:p>
          <a:p>
            <a:r>
              <a:rPr lang="en-US" dirty="0"/>
              <a:t>Clara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3" y="336958"/>
            <a:ext cx="10616187" cy="17007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60" y="2567995"/>
            <a:ext cx="4052944" cy="3258102"/>
          </a:xfrm>
        </p:spPr>
        <p:txBody>
          <a:bodyPr anchor="ctr"/>
          <a:lstStyle/>
          <a:p>
            <a:r>
              <a:rPr lang="en-US" dirty="0"/>
              <a:t>Duthie park website</a:t>
            </a:r>
          </a:p>
          <a:p>
            <a:r>
              <a:rPr lang="en-US" dirty="0"/>
              <a:t>The idea</a:t>
            </a:r>
          </a:p>
          <a:p>
            <a:r>
              <a:rPr lang="en-US" dirty="0"/>
              <a:t>Final product</a:t>
            </a:r>
          </a:p>
          <a:p>
            <a:endParaRPr lang="en-US" dirty="0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50D8CA2-FDF5-4FB0-A313-B120969E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5561E-AD6B-9190-85D6-DE91679CE6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2" name="Picture 4" descr="DUTHIE PARK WINTER GARDENS: All You Need to Know BEFORE You Go (with Photos)">
            <a:extLst>
              <a:ext uri="{FF2B5EF4-FFF2-40B4-BE49-F238E27FC236}">
                <a16:creationId xmlns:a16="http://schemas.microsoft.com/office/drawing/2014/main" id="{11E0120D-1772-3034-DC91-1CDDB3FF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40" y="2265363"/>
            <a:ext cx="5275172" cy="395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David Welch Winter Garden, Duthie Park in Aberdeen — Scotland — Haarkon">
            <a:extLst>
              <a:ext uri="{FF2B5EF4-FFF2-40B4-BE49-F238E27FC236}">
                <a16:creationId xmlns:a16="http://schemas.microsoft.com/office/drawing/2014/main" id="{87B69FF4-7F03-35F2-1120-53821FEF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790" y="2264704"/>
            <a:ext cx="2639209" cy="39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74" y="836948"/>
            <a:ext cx="4500737" cy="2095501"/>
          </a:xfrm>
        </p:spPr>
        <p:txBody>
          <a:bodyPr>
            <a:normAutofit fontScale="90000"/>
          </a:bodyPr>
          <a:lstStyle/>
          <a:p>
            <a:r>
              <a:rPr lang="en-US" dirty="0"/>
              <a:t>The Current Duthie Park website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836B19-C03B-B1BD-B618-017FA1912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05"/>
          <a:stretch/>
        </p:blipFill>
        <p:spPr>
          <a:xfrm>
            <a:off x="6381497" y="259452"/>
            <a:ext cx="5688583" cy="30330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05D2AE-F3C6-57C0-DAB1-1068B8803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680" y="3925551"/>
            <a:ext cx="5418290" cy="2377646"/>
          </a:xfrm>
          <a:prstGeom prst="rect">
            <a:avLst/>
          </a:prstGeom>
        </p:spPr>
      </p:pic>
      <p:pic>
        <p:nvPicPr>
          <p:cNvPr id="1026" name="Picture 2" descr="Sad boy sitting in the park Stock Photo - Alamy">
            <a:extLst>
              <a:ext uri="{FF2B5EF4-FFF2-40B4-BE49-F238E27FC236}">
                <a16:creationId xmlns:a16="http://schemas.microsoft.com/office/drawing/2014/main" id="{379CD189-FEF1-4F2C-8356-2171604F6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2"/>
          <a:stretch/>
        </p:blipFill>
        <p:spPr bwMode="auto">
          <a:xfrm>
            <a:off x="821374" y="3292475"/>
            <a:ext cx="4415356" cy="290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/>
          <a:lstStyle/>
          <a:p>
            <a:r>
              <a:rPr lang="en-US" dirty="0"/>
              <a:t>Our Aims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Improve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Make website interactive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security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prototyping</a:t>
            </a:r>
          </a:p>
        </p:txBody>
      </p:sp>
      <p:pic>
        <p:nvPicPr>
          <p:cNvPr id="4" name="Content Placeholder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E21DB4F-A459-F9AA-3443-EEDF86224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6014" y="3042353"/>
            <a:ext cx="1617344" cy="35941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ABE0-11DD-496F-AD25-CB335771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674A02B0-A2B5-C48E-3124-237F7896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495" y="3042353"/>
            <a:ext cx="1617345" cy="3594100"/>
          </a:xfrm>
          <a:prstGeom prst="rect">
            <a:avLst/>
          </a:prstGeom>
        </p:spPr>
      </p:pic>
      <p:pic>
        <p:nvPicPr>
          <p:cNvPr id="11" name="Picture 10" descr="A screenshot of a website&#10;&#10;Description automatically generated">
            <a:extLst>
              <a:ext uri="{FF2B5EF4-FFF2-40B4-BE49-F238E27FC236}">
                <a16:creationId xmlns:a16="http://schemas.microsoft.com/office/drawing/2014/main" id="{02AF2CAC-00DD-700E-C223-4B9809A34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019" y="2577619"/>
            <a:ext cx="3575286" cy="41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Interactable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/>
          <a:lstStyle/>
          <a:p>
            <a:r>
              <a:rPr lang="en-US" dirty="0"/>
              <a:t>map markers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on the markers to view information about each location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/>
          <a:lstStyle/>
          <a:p>
            <a:r>
              <a:rPr lang="en-US" dirty="0"/>
              <a:t>Augmented Reality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/>
          <a:p>
            <a:r>
              <a:rPr lang="en-US" dirty="0"/>
              <a:t>Use the camera function to view the world in AR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B67120C1-6A9D-44FA-9A16-F092E488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C302B43-8755-4B25-A036-68EFC879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r>
              <a:rPr lang="en-US" dirty="0"/>
              <a:t>Website </a:t>
            </a:r>
            <a:r>
              <a:rPr lang="en-US" dirty="0" err="1"/>
              <a:t>reDesign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Add content including text, maps, and images to the website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/>
          <a:lstStyle/>
          <a:p>
            <a:r>
              <a:rPr lang="en-US" dirty="0" err="1"/>
              <a:t>ejs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/>
          <a:p>
            <a:r>
              <a:rPr lang="en-US" dirty="0"/>
              <a:t>Used to structure and re-use code blocks for fast prototyping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/>
          <a:lstStyle/>
          <a:p>
            <a:r>
              <a:rPr lang="en-US" dirty="0" err="1"/>
              <a:t>css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/>
          <a:p>
            <a:r>
              <a:rPr lang="en-US" dirty="0"/>
              <a:t>Website styled the same way as the current one to match the visuals of the Aberdeen council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8E6B0707-86FA-428E-86BD-882776B0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87DE1BC5-FD94-4773-8370-432A38DB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/>
          <a:lstStyle/>
          <a:p>
            <a:r>
              <a:rPr lang="en-US" dirty="0"/>
              <a:t>This new redesign implements html, </a:t>
            </a:r>
            <a:r>
              <a:rPr lang="en-US" dirty="0" err="1"/>
              <a:t>css</a:t>
            </a:r>
            <a:r>
              <a:rPr lang="en-US" dirty="0"/>
              <a:t>, and </a:t>
            </a:r>
            <a:r>
              <a:rPr lang="en-US" dirty="0" err="1"/>
              <a:t>ejs</a:t>
            </a:r>
            <a:r>
              <a:rPr lang="en-US" dirty="0"/>
              <a:t> to create a modern layout that utilizes interactive maps as well as a captcha for security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8FD16A-CA57-4C91-BC2A-7CE71EA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550468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3E8286-FBE7-457A-986D-0678299D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D17B265-A7E6-3997-A29F-31008AC3BC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100" r="25100"/>
          <a:stretch/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06549D9-5736-9640-F0BB-2304FC86E7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8902" r="8902"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4F76846-F677-27FC-7CB4-A7DE73C3C68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535" b="535"/>
          <a:stretch/>
        </p:blipFill>
        <p:spPr/>
      </p:pic>
      <p:pic>
        <p:nvPicPr>
          <p:cNvPr id="1026" name="Picture 2" descr="Buster: Captcha Solver for Humans extension - Opera add-ons">
            <a:extLst>
              <a:ext uri="{FF2B5EF4-FFF2-40B4-BE49-F238E27FC236}">
                <a16:creationId xmlns:a16="http://schemas.microsoft.com/office/drawing/2014/main" id="{A1C23E99-47B9-1ABF-EECC-84240A2C3BD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r="2121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/>
          <a:p>
            <a:r>
              <a:rPr lang="en-US" dirty="0" err="1"/>
              <a:t>McPuddock</a:t>
            </a:r>
            <a:r>
              <a:rPr lang="en-US" dirty="0"/>
              <a:t> Development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7C60074-2066-4765-88F0-BC4B57CC1F9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6" y="5355583"/>
            <a:ext cx="5059175" cy="577153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clararingrose</a:t>
            </a:r>
            <a:r>
              <a:rPr lang="en-US" dirty="0"/>
              <a:t>/rguhack2024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24E6B4-6182-4098-B9C0-B254AD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Placeholder 4" descr="A frog statue in water&#10;&#10;Description automatically generated">
            <a:extLst>
              <a:ext uri="{FF2B5EF4-FFF2-40B4-BE49-F238E27FC236}">
                <a16:creationId xmlns:a16="http://schemas.microsoft.com/office/drawing/2014/main" id="{0315B1B8-0FC9-DFFF-9413-E902F215D4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475" r="11475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69C53-44E5-74B7-11B8-CCFA18AED9BD}"/>
              </a:ext>
            </a:extLst>
          </p:cNvPr>
          <p:cNvSpPr txBox="1"/>
          <p:nvPr/>
        </p:nvSpPr>
        <p:spPr>
          <a:xfrm>
            <a:off x="4547779" y="2235288"/>
            <a:ext cx="7495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 intuitive and fun design to help navigate Aberdeen’s Duthie Park</a:t>
            </a: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069F72-2015-4FB6-9588-A49CB14BDC1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169</Words>
  <Application>Microsoft Office PowerPoint</Application>
  <PresentationFormat>Widescreen</PresentationFormat>
  <Paragraphs>47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Mcpuddock development</vt:lpstr>
      <vt:lpstr>AGENDA</vt:lpstr>
      <vt:lpstr>The Current Duthie Park website</vt:lpstr>
      <vt:lpstr>Our Aims</vt:lpstr>
      <vt:lpstr>prototyping</vt:lpstr>
      <vt:lpstr>Interactable Maps</vt:lpstr>
      <vt:lpstr>Website reDesign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2024-02-25T07:20:23Z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